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0E5A22-3705-48BF-931B-65CC320C465F}" v="38" dt="2024-01-30T16:27:51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09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75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271390" y="1714500"/>
            <a:ext cx="9082615" cy="3652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9302" y="1714500"/>
            <a:ext cx="27048884" cy="3652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15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5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05" indent="0"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 marL="914008" indent="0">
              <a:buNone/>
              <a:defRPr sz="1643">
                <a:solidFill>
                  <a:schemeClr val="tx1">
                    <a:tint val="75000"/>
                  </a:schemeClr>
                </a:solidFill>
              </a:defRPr>
            </a:lvl3pPr>
            <a:lvl4pPr marL="1371013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828018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28502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74202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3199032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656035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61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9305" y="9988552"/>
            <a:ext cx="18065752" cy="28251149"/>
          </a:xfrm>
        </p:spPr>
        <p:txBody>
          <a:bodyPr/>
          <a:lstStyle>
            <a:lvl1pPr>
              <a:defRPr sz="2786"/>
            </a:lvl1pPr>
            <a:lvl2pPr>
              <a:defRPr sz="2357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288251" y="9988552"/>
            <a:ext cx="18065749" cy="28251149"/>
          </a:xfrm>
        </p:spPr>
        <p:txBody>
          <a:bodyPr/>
          <a:lstStyle>
            <a:lvl1pPr>
              <a:defRPr sz="2786"/>
            </a:lvl1pPr>
            <a:lvl2pPr>
              <a:defRPr sz="2357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63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1535115"/>
            <a:ext cx="5386917" cy="639762"/>
          </a:xfrm>
        </p:spPr>
        <p:txBody>
          <a:bodyPr anchor="b"/>
          <a:lstStyle>
            <a:lvl1pPr marL="0" indent="0">
              <a:buNone/>
              <a:defRPr sz="2357" b="1"/>
            </a:lvl1pPr>
            <a:lvl2pPr marL="457005" indent="0">
              <a:buNone/>
              <a:defRPr sz="2000" b="1"/>
            </a:lvl2pPr>
            <a:lvl3pPr marL="914008" indent="0">
              <a:buNone/>
              <a:defRPr sz="1786" b="1"/>
            </a:lvl3pPr>
            <a:lvl4pPr marL="1371013" indent="0">
              <a:buNone/>
              <a:defRPr sz="1643" b="1"/>
            </a:lvl4pPr>
            <a:lvl5pPr marL="1828018" indent="0">
              <a:buNone/>
              <a:defRPr sz="1643" b="1"/>
            </a:lvl5pPr>
            <a:lvl6pPr marL="2285024" indent="0">
              <a:buNone/>
              <a:defRPr sz="1643" b="1"/>
            </a:lvl6pPr>
            <a:lvl7pPr marL="2742027" indent="0">
              <a:buNone/>
              <a:defRPr sz="1643" b="1"/>
            </a:lvl7pPr>
            <a:lvl8pPr marL="3199032" indent="0">
              <a:buNone/>
              <a:defRPr sz="1643" b="1"/>
            </a:lvl8pPr>
            <a:lvl9pPr marL="3656035" indent="0">
              <a:buNone/>
              <a:defRPr sz="16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174874"/>
            <a:ext cx="5386917" cy="3951289"/>
          </a:xfrm>
        </p:spPr>
        <p:txBody>
          <a:bodyPr/>
          <a:lstStyle>
            <a:lvl1pPr>
              <a:defRPr sz="2357"/>
            </a:lvl1pPr>
            <a:lvl2pPr>
              <a:defRPr sz="2000"/>
            </a:lvl2pPr>
            <a:lvl3pPr>
              <a:defRPr sz="1786"/>
            </a:lvl3pPr>
            <a:lvl4pPr>
              <a:defRPr sz="1643"/>
            </a:lvl4pPr>
            <a:lvl5pPr>
              <a:defRPr sz="1643"/>
            </a:lvl5pPr>
            <a:lvl6pPr>
              <a:defRPr sz="1643"/>
            </a:lvl6pPr>
            <a:lvl7pPr>
              <a:defRPr sz="1643"/>
            </a:lvl7pPr>
            <a:lvl8pPr>
              <a:defRPr sz="1643"/>
            </a:lvl8pPr>
            <a:lvl9pPr>
              <a:defRPr sz="16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1" y="1535115"/>
            <a:ext cx="5389032" cy="639762"/>
          </a:xfrm>
        </p:spPr>
        <p:txBody>
          <a:bodyPr anchor="b"/>
          <a:lstStyle>
            <a:lvl1pPr marL="0" indent="0">
              <a:buNone/>
              <a:defRPr sz="2357" b="1"/>
            </a:lvl1pPr>
            <a:lvl2pPr marL="457005" indent="0">
              <a:buNone/>
              <a:defRPr sz="2000" b="1"/>
            </a:lvl2pPr>
            <a:lvl3pPr marL="914008" indent="0">
              <a:buNone/>
              <a:defRPr sz="1786" b="1"/>
            </a:lvl3pPr>
            <a:lvl4pPr marL="1371013" indent="0">
              <a:buNone/>
              <a:defRPr sz="1643" b="1"/>
            </a:lvl4pPr>
            <a:lvl5pPr marL="1828018" indent="0">
              <a:buNone/>
              <a:defRPr sz="1643" b="1"/>
            </a:lvl5pPr>
            <a:lvl6pPr marL="2285024" indent="0">
              <a:buNone/>
              <a:defRPr sz="1643" b="1"/>
            </a:lvl6pPr>
            <a:lvl7pPr marL="2742027" indent="0">
              <a:buNone/>
              <a:defRPr sz="1643" b="1"/>
            </a:lvl7pPr>
            <a:lvl8pPr marL="3199032" indent="0">
              <a:buNone/>
              <a:defRPr sz="1643" b="1"/>
            </a:lvl8pPr>
            <a:lvl9pPr marL="3656035" indent="0">
              <a:buNone/>
              <a:defRPr sz="16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1" y="2174874"/>
            <a:ext cx="5389032" cy="3951289"/>
          </a:xfrm>
        </p:spPr>
        <p:txBody>
          <a:bodyPr/>
          <a:lstStyle>
            <a:lvl1pPr>
              <a:defRPr sz="2357"/>
            </a:lvl1pPr>
            <a:lvl2pPr>
              <a:defRPr sz="2000"/>
            </a:lvl2pPr>
            <a:lvl3pPr>
              <a:defRPr sz="1786"/>
            </a:lvl3pPr>
            <a:lvl4pPr>
              <a:defRPr sz="1643"/>
            </a:lvl4pPr>
            <a:lvl5pPr>
              <a:defRPr sz="1643"/>
            </a:lvl5pPr>
            <a:lvl6pPr>
              <a:defRPr sz="1643"/>
            </a:lvl6pPr>
            <a:lvl7pPr>
              <a:defRPr sz="1643"/>
            </a:lvl7pPr>
            <a:lvl8pPr>
              <a:defRPr sz="1643"/>
            </a:lvl8pPr>
            <a:lvl9pPr>
              <a:defRPr sz="16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61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38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30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051"/>
            <a:ext cx="6815665" cy="5853114"/>
          </a:xfrm>
        </p:spPr>
        <p:txBody>
          <a:bodyPr/>
          <a:lstStyle>
            <a:lvl1pPr>
              <a:defRPr sz="3143"/>
            </a:lvl1pPr>
            <a:lvl2pPr>
              <a:defRPr sz="2786"/>
            </a:lvl2pPr>
            <a:lvl3pPr>
              <a:defRPr sz="235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5" cy="4691063"/>
          </a:xfrm>
        </p:spPr>
        <p:txBody>
          <a:bodyPr/>
          <a:lstStyle>
            <a:lvl1pPr marL="0" indent="0">
              <a:buNone/>
              <a:defRPr sz="1429"/>
            </a:lvl1pPr>
            <a:lvl2pPr marL="457005" indent="0">
              <a:buNone/>
              <a:defRPr sz="1214"/>
            </a:lvl2pPr>
            <a:lvl3pPr marL="914008" indent="0">
              <a:buNone/>
              <a:defRPr sz="1071"/>
            </a:lvl3pPr>
            <a:lvl4pPr marL="1371013" indent="0">
              <a:buNone/>
              <a:defRPr sz="857"/>
            </a:lvl4pPr>
            <a:lvl5pPr marL="1828018" indent="0">
              <a:buNone/>
              <a:defRPr sz="857"/>
            </a:lvl5pPr>
            <a:lvl6pPr marL="2285024" indent="0">
              <a:buNone/>
              <a:defRPr sz="857"/>
            </a:lvl6pPr>
            <a:lvl7pPr marL="2742027" indent="0">
              <a:buNone/>
              <a:defRPr sz="857"/>
            </a:lvl7pPr>
            <a:lvl8pPr marL="3199032" indent="0">
              <a:buNone/>
              <a:defRPr sz="857"/>
            </a:lvl8pPr>
            <a:lvl9pPr marL="3656035" indent="0">
              <a:buNone/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46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143"/>
            </a:lvl1pPr>
            <a:lvl2pPr marL="457005" indent="0">
              <a:buNone/>
              <a:defRPr sz="2786"/>
            </a:lvl2pPr>
            <a:lvl3pPr marL="914008" indent="0">
              <a:buNone/>
              <a:defRPr sz="2357"/>
            </a:lvl3pPr>
            <a:lvl4pPr marL="1371013" indent="0">
              <a:buNone/>
              <a:defRPr sz="2000"/>
            </a:lvl4pPr>
            <a:lvl5pPr marL="1828018" indent="0">
              <a:buNone/>
              <a:defRPr sz="2000"/>
            </a:lvl5pPr>
            <a:lvl6pPr marL="2285024" indent="0">
              <a:buNone/>
              <a:defRPr sz="2000"/>
            </a:lvl6pPr>
            <a:lvl7pPr marL="2742027" indent="0">
              <a:buNone/>
              <a:defRPr sz="2000"/>
            </a:lvl7pPr>
            <a:lvl8pPr marL="3199032" indent="0">
              <a:buNone/>
              <a:defRPr sz="2000"/>
            </a:lvl8pPr>
            <a:lvl9pPr marL="3656035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1"/>
          </a:xfrm>
        </p:spPr>
        <p:txBody>
          <a:bodyPr/>
          <a:lstStyle>
            <a:lvl1pPr marL="0" indent="0">
              <a:buNone/>
              <a:defRPr sz="1429"/>
            </a:lvl1pPr>
            <a:lvl2pPr marL="457005" indent="0">
              <a:buNone/>
              <a:defRPr sz="1214"/>
            </a:lvl2pPr>
            <a:lvl3pPr marL="914008" indent="0">
              <a:buNone/>
              <a:defRPr sz="1071"/>
            </a:lvl3pPr>
            <a:lvl4pPr marL="1371013" indent="0">
              <a:buNone/>
              <a:defRPr sz="857"/>
            </a:lvl4pPr>
            <a:lvl5pPr marL="1828018" indent="0">
              <a:buNone/>
              <a:defRPr sz="857"/>
            </a:lvl5pPr>
            <a:lvl6pPr marL="2285024" indent="0">
              <a:buNone/>
              <a:defRPr sz="857"/>
            </a:lvl6pPr>
            <a:lvl7pPr marL="2742027" indent="0">
              <a:buNone/>
              <a:defRPr sz="857"/>
            </a:lvl7pPr>
            <a:lvl8pPr marL="3199032" indent="0">
              <a:buNone/>
              <a:defRPr sz="857"/>
            </a:lvl8pPr>
            <a:lvl9pPr marL="3656035" indent="0">
              <a:buNone/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13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27957" tIns="63979" rIns="127957" bIns="6397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127957" tIns="63979" rIns="127957" bIns="63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127957" tIns="63979" rIns="127957" bIns="63979" rtlCol="0" anchor="ctr"/>
          <a:lstStyle>
            <a:lvl1pPr algn="l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33536-B233-4BC2-83DB-4E5622BAA258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127957" tIns="63979" rIns="127957" bIns="63979" rtlCol="0" anchor="ctr"/>
          <a:lstStyle>
            <a:lvl1pPr algn="ct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127957" tIns="63979" rIns="127957" bIns="63979" rtlCol="0" anchor="ctr"/>
          <a:lstStyle>
            <a:lvl1pPr algn="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008" rtl="0" eaLnBrk="1" latinLnBrk="0" hangingPunct="1">
        <a:spcBef>
          <a:spcPct val="0"/>
        </a:spcBef>
        <a:buNone/>
        <a:defRPr sz="43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53" indent="-342753" algn="l" defTabSz="914008" rtl="0" eaLnBrk="1" latinLnBrk="0" hangingPunct="1">
        <a:spcBef>
          <a:spcPct val="20000"/>
        </a:spcBef>
        <a:buFont typeface="Arial" pitchFamily="34" charset="0"/>
        <a:buChar char="•"/>
        <a:defRPr sz="3143" kern="1200">
          <a:solidFill>
            <a:schemeClr val="tx1"/>
          </a:solidFill>
          <a:latin typeface="+mn-lt"/>
          <a:ea typeface="+mn-ea"/>
          <a:cs typeface="+mn-cs"/>
        </a:defRPr>
      </a:lvl1pPr>
      <a:lvl2pPr marL="742632" indent="-285627" algn="l" defTabSz="914008" rtl="0" eaLnBrk="1" latinLnBrk="0" hangingPunct="1">
        <a:spcBef>
          <a:spcPct val="20000"/>
        </a:spcBef>
        <a:buFont typeface="Arial" pitchFamily="34" charset="0"/>
        <a:buChar char="–"/>
        <a:defRPr sz="2786" kern="1200">
          <a:solidFill>
            <a:schemeClr val="tx1"/>
          </a:solidFill>
          <a:latin typeface="+mn-lt"/>
          <a:ea typeface="+mn-ea"/>
          <a:cs typeface="+mn-cs"/>
        </a:defRPr>
      </a:lvl2pPr>
      <a:lvl3pPr marL="1142511" indent="-228502" algn="l" defTabSz="914008" rtl="0" eaLnBrk="1" latinLnBrk="0" hangingPunct="1">
        <a:spcBef>
          <a:spcPct val="20000"/>
        </a:spcBef>
        <a:buFont typeface="Arial" pitchFamily="34" charset="0"/>
        <a:buChar char="•"/>
        <a:defRPr sz="2357" kern="1200">
          <a:solidFill>
            <a:schemeClr val="tx1"/>
          </a:solidFill>
          <a:latin typeface="+mn-lt"/>
          <a:ea typeface="+mn-ea"/>
          <a:cs typeface="+mn-cs"/>
        </a:defRPr>
      </a:lvl3pPr>
      <a:lvl4pPr marL="1599516" indent="-228502" algn="l" defTabSz="91400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19" indent="-228502" algn="l" defTabSz="91400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25" indent="-228502" algn="l" defTabSz="91400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28" indent="-228502" algn="l" defTabSz="91400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533" indent="-228502" algn="l" defTabSz="91400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538" indent="-228502" algn="l" defTabSz="91400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0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005" algn="l" defTabSz="91400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008" algn="l" defTabSz="91400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013" algn="l" defTabSz="91400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018" algn="l" defTabSz="91400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5024" algn="l" defTabSz="91400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2027" algn="l" defTabSz="91400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199032" algn="l" defTabSz="91400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6035" algn="l" defTabSz="91400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3435BF2F-78CC-2E75-4FA1-E7C74C819616}"/>
              </a:ext>
            </a:extLst>
          </p:cNvPr>
          <p:cNvGrpSpPr/>
          <p:nvPr/>
        </p:nvGrpSpPr>
        <p:grpSpPr>
          <a:xfrm>
            <a:off x="826936" y="263139"/>
            <a:ext cx="10252170" cy="6407118"/>
            <a:chOff x="826936" y="263139"/>
            <a:chExt cx="10252170" cy="6407118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AB6526B-E154-07E0-B9DC-135EEC0F075E}"/>
                </a:ext>
              </a:extLst>
            </p:cNvPr>
            <p:cNvGrpSpPr/>
            <p:nvPr/>
          </p:nvGrpSpPr>
          <p:grpSpPr>
            <a:xfrm>
              <a:off x="826936" y="1693826"/>
              <a:ext cx="3511826" cy="1613081"/>
              <a:chOff x="172760" y="1693825"/>
              <a:chExt cx="2642002" cy="1613081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72760" y="1693825"/>
                <a:ext cx="2642002" cy="350599"/>
              </a:xfrm>
              <a:prstGeom prst="rect">
                <a:avLst/>
              </a:prstGeom>
              <a:solidFill>
                <a:srgbClr val="0072C6"/>
              </a:solidFill>
              <a:ln>
                <a:solidFill>
                  <a:srgbClr val="385D8A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65302" tIns="32651" rIns="65302" bIns="32651" spcCol="0" rtlCol="0" anchor="ctr"/>
              <a:lstStyle/>
              <a:p>
                <a:pPr algn="ctr" defTabSz="914008">
                  <a:defRPr/>
                </a:pPr>
                <a:r>
                  <a:rPr lang="en-GB" sz="1600" b="1" dirty="0">
                    <a:solidFill>
                      <a:prstClr val="white"/>
                    </a:solidFill>
                    <a:latin typeface="Calibri"/>
                  </a:rPr>
                  <a:t>Background</a:t>
                </a:r>
                <a:r>
                  <a:rPr lang="en-GB" sz="1429" b="1" dirty="0">
                    <a:solidFill>
                      <a:prstClr val="white"/>
                    </a:solidFill>
                    <a:latin typeface="Calibri"/>
                  </a:rPr>
                  <a:t> </a:t>
                </a: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172760" y="2021280"/>
                <a:ext cx="2642002" cy="1285626"/>
              </a:xfrm>
              <a:prstGeom prst="roundRect">
                <a:avLst>
                  <a:gd name="adj" fmla="val 0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011" tIns="10005" rIns="20011" bIns="10005" rtlCol="0" anchor="ctr"/>
              <a:lstStyle/>
              <a:p>
                <a:pPr marL="326578" indent="-326578" defTabSz="914008">
                  <a:buFont typeface="Arial" panose="020B0604020202020204" pitchFamily="34" charset="0"/>
                  <a:buChar char="•"/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97BC76C1-C672-E190-D617-FD87E05D8BAB}"/>
                </a:ext>
              </a:extLst>
            </p:cNvPr>
            <p:cNvGrpSpPr/>
            <p:nvPr/>
          </p:nvGrpSpPr>
          <p:grpSpPr>
            <a:xfrm>
              <a:off x="826936" y="3390166"/>
              <a:ext cx="3511826" cy="2210973"/>
              <a:chOff x="172760" y="3390165"/>
              <a:chExt cx="2642002" cy="2210973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172760" y="3673739"/>
                <a:ext cx="2642002" cy="1927399"/>
              </a:xfrm>
              <a:prstGeom prst="roundRect">
                <a:avLst>
                  <a:gd name="adj" fmla="val 0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011" tIns="10005" rIns="20011" bIns="10005" rtlCol="0" anchor="ctr"/>
              <a:lstStyle/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72760" y="3390165"/>
                <a:ext cx="2642002" cy="283574"/>
              </a:xfrm>
              <a:prstGeom prst="rect">
                <a:avLst/>
              </a:prstGeom>
              <a:solidFill>
                <a:srgbClr val="0072C6"/>
              </a:solidFill>
              <a:ln>
                <a:solidFill>
                  <a:srgbClr val="385D8A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65302" tIns="32651" rIns="65302" bIns="32651" spcCol="0" rtlCol="0" anchor="ctr"/>
              <a:lstStyle/>
              <a:p>
                <a:pPr algn="ctr" defTabSz="914008">
                  <a:defRPr/>
                </a:pPr>
                <a:r>
                  <a:rPr lang="en-GB" sz="1600" b="1" dirty="0">
                    <a:solidFill>
                      <a:prstClr val="white"/>
                    </a:solidFill>
                    <a:latin typeface="Calibri"/>
                  </a:rPr>
                  <a:t>Methods or Tests of Change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077EA17-B4A0-0038-FD05-B961FDC7C4D1}"/>
                </a:ext>
              </a:extLst>
            </p:cNvPr>
            <p:cNvGrpSpPr/>
            <p:nvPr/>
          </p:nvGrpSpPr>
          <p:grpSpPr>
            <a:xfrm>
              <a:off x="826936" y="5684395"/>
              <a:ext cx="10252167" cy="985862"/>
              <a:chOff x="158975" y="5684395"/>
              <a:chExt cx="8812264" cy="985862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159128" y="5958641"/>
                <a:ext cx="8812111" cy="711616"/>
              </a:xfrm>
              <a:prstGeom prst="roundRect">
                <a:avLst>
                  <a:gd name="adj" fmla="val 0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011" tIns="10005" rIns="20011" bIns="10005" rtlCol="0" anchor="ctr"/>
              <a:lstStyle/>
              <a:p>
                <a:pPr algn="ctr" defTabSz="914008">
                  <a:defRPr/>
                </a:pPr>
                <a:endParaRPr lang="en-GB" sz="1429" b="1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b="1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b="1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b="1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b="1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b="1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b="1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b="1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b="1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214" b="1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58975" y="5684395"/>
                <a:ext cx="8812111" cy="290597"/>
              </a:xfrm>
              <a:prstGeom prst="rect">
                <a:avLst/>
              </a:prstGeom>
              <a:solidFill>
                <a:srgbClr val="0072C6"/>
              </a:solidFill>
              <a:ln>
                <a:solidFill>
                  <a:srgbClr val="385D8A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65302" tIns="32651" rIns="65302" bIns="32651" spcCol="0" rtlCol="0" anchor="ctr"/>
              <a:lstStyle/>
              <a:p>
                <a:pPr algn="ctr" defTabSz="914008">
                  <a:defRPr/>
                </a:pPr>
                <a:r>
                  <a:rPr lang="en-GB" sz="1429" b="1" dirty="0">
                    <a:solidFill>
                      <a:prstClr val="white"/>
                    </a:solidFill>
                    <a:latin typeface="Calibri"/>
                  </a:rPr>
                  <a:t>References &amp; Acknowledgments 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970059" y="6103745"/>
                <a:ext cx="7033106" cy="290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008" fontAlgn="base">
                  <a:defRPr/>
                </a:pPr>
                <a:r>
                  <a:rPr lang="en-GB" sz="1286" i="1" dirty="0">
                    <a:solidFill>
                      <a:prstClr val="white">
                        <a:lumMod val="50000"/>
                      </a:prstClr>
                    </a:solidFill>
                    <a:latin typeface="Calibri"/>
                  </a:rPr>
                  <a:t>References, appendix or acknowledgements</a:t>
                </a:r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4465829" y="2028071"/>
              <a:ext cx="6613277" cy="1288896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0011" tIns="10005" rIns="20011" bIns="10005" rtlCol="0" anchor="ctr"/>
            <a:lstStyle/>
            <a:p>
              <a:pPr algn="ctr" defTabSz="914008">
                <a:defRPr/>
              </a:pPr>
              <a:endParaRPr lang="en-GB" sz="1143" b="1" dirty="0">
                <a:solidFill>
                  <a:prstClr val="white"/>
                </a:solidFill>
                <a:latin typeface="Calibri"/>
              </a:endParaRPr>
            </a:p>
            <a:p>
              <a:pPr algn="ctr" defTabSz="914008">
                <a:defRPr/>
              </a:pPr>
              <a:endParaRPr lang="en-GB" sz="1143" b="1" dirty="0">
                <a:solidFill>
                  <a:prstClr val="white"/>
                </a:solidFill>
                <a:latin typeface="Calibri"/>
              </a:endParaRPr>
            </a:p>
            <a:p>
              <a:pPr algn="ctr" defTabSz="914008">
                <a:defRPr/>
              </a:pPr>
              <a:endParaRPr lang="en-GB" sz="1143" b="1" dirty="0">
                <a:solidFill>
                  <a:prstClr val="white"/>
                </a:solidFill>
                <a:latin typeface="Calibri"/>
              </a:endParaRPr>
            </a:p>
            <a:p>
              <a:pPr algn="ctr" defTabSz="914008">
                <a:defRPr/>
              </a:pPr>
              <a:endParaRPr lang="en-GB" sz="1143" b="1" dirty="0">
                <a:solidFill>
                  <a:prstClr val="white"/>
                </a:solidFill>
                <a:latin typeface="Calibri"/>
              </a:endParaRPr>
            </a:p>
            <a:p>
              <a:pPr algn="ctr" defTabSz="914008">
                <a:defRPr/>
              </a:pPr>
              <a:endParaRPr lang="en-GB" sz="1143" b="1" dirty="0">
                <a:solidFill>
                  <a:prstClr val="white"/>
                </a:solidFill>
                <a:latin typeface="Calibri"/>
              </a:endParaRPr>
            </a:p>
            <a:p>
              <a:pPr algn="ctr" defTabSz="914008">
                <a:defRPr/>
              </a:pPr>
              <a:endParaRPr lang="en-GB" sz="1143" b="1" dirty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6FCFCDEF-8BD9-EB58-17B8-18BB9BE1DA70}"/>
                </a:ext>
              </a:extLst>
            </p:cNvPr>
            <p:cNvGrpSpPr/>
            <p:nvPr/>
          </p:nvGrpSpPr>
          <p:grpSpPr>
            <a:xfrm>
              <a:off x="7832169" y="3384160"/>
              <a:ext cx="3246937" cy="2199578"/>
              <a:chOff x="6339398" y="3384159"/>
              <a:chExt cx="2631687" cy="2221431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6339398" y="3678191"/>
                <a:ext cx="2631687" cy="1927399"/>
              </a:xfrm>
              <a:prstGeom prst="roundRect">
                <a:avLst>
                  <a:gd name="adj" fmla="val 0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011" tIns="10005" rIns="20011" bIns="10005" rtlCol="0" anchor="ctr"/>
              <a:lstStyle/>
              <a:p>
                <a:pPr algn="ctr" defTabSz="914008">
                  <a:defRPr/>
                </a:pPr>
                <a:endParaRPr lang="en-GB" sz="1143" b="1" dirty="0">
                  <a:solidFill>
                    <a:srgbClr val="FF0000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429" i="1" dirty="0">
                  <a:solidFill>
                    <a:prstClr val="white">
                      <a:lumMod val="50000"/>
                    </a:prstClr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429" i="1" dirty="0">
                  <a:solidFill>
                    <a:prstClr val="white">
                      <a:lumMod val="50000"/>
                    </a:prstClr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r>
                  <a:rPr lang="en-GB" sz="1429" i="1" dirty="0">
                    <a:solidFill>
                      <a:prstClr val="white">
                        <a:lumMod val="50000"/>
                      </a:prstClr>
                    </a:solidFill>
                    <a:latin typeface="Calibri"/>
                  </a:rPr>
                  <a:t>Take </a:t>
                </a:r>
                <a:r>
                  <a:rPr lang="en-GB" sz="1429" i="1" dirty="0" err="1">
                    <a:solidFill>
                      <a:prstClr val="white">
                        <a:lumMod val="50000"/>
                      </a:prstClr>
                    </a:solidFill>
                    <a:latin typeface="Calibri"/>
                  </a:rPr>
                  <a:t>hom</a:t>
                </a:r>
                <a:r>
                  <a:rPr lang="en-GB" sz="1429" i="1" dirty="0">
                    <a:solidFill>
                      <a:prstClr val="white">
                        <a:lumMod val="50000"/>
                      </a:prstClr>
                    </a:solidFill>
                    <a:latin typeface="Calibri"/>
                  </a:rPr>
                  <a:t>e messages, </a:t>
                </a:r>
              </a:p>
              <a:p>
                <a:pPr algn="ctr" defTabSz="914008">
                  <a:defRPr/>
                </a:pPr>
                <a:r>
                  <a:rPr lang="en-GB" sz="1429" i="1" dirty="0">
                    <a:solidFill>
                      <a:prstClr val="white">
                        <a:lumMod val="50000"/>
                      </a:prstClr>
                    </a:solidFill>
                    <a:latin typeface="Calibri"/>
                  </a:rPr>
                  <a:t>barriers to the project.</a:t>
                </a:r>
              </a:p>
              <a:p>
                <a:pPr algn="ctr" defTabSz="914008">
                  <a:defRPr/>
                </a:pPr>
                <a:r>
                  <a:rPr lang="en-GB" sz="1429" i="1" dirty="0">
                    <a:solidFill>
                      <a:prstClr val="white">
                        <a:lumMod val="50000"/>
                      </a:prstClr>
                    </a:solidFill>
                    <a:latin typeface="Calibri"/>
                  </a:rPr>
                  <a:t>What have you learnt from this Project? </a:t>
                </a:r>
              </a:p>
              <a:p>
                <a:pPr algn="ctr" defTabSz="914008">
                  <a:defRPr/>
                </a:pPr>
                <a:r>
                  <a:rPr lang="en-GB" sz="1429" i="1" dirty="0">
                    <a:solidFill>
                      <a:prstClr val="white">
                        <a:lumMod val="50000"/>
                      </a:prstClr>
                    </a:solidFill>
                    <a:latin typeface="Calibri"/>
                  </a:rPr>
                  <a:t> </a:t>
                </a:r>
              </a:p>
              <a:p>
                <a:pPr algn="ctr" defTabSz="914008">
                  <a:defRPr/>
                </a:pPr>
                <a:endParaRPr lang="en-GB" sz="1143" b="1" u="sng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b="1" u="sng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339398" y="3384159"/>
                <a:ext cx="2631685" cy="294032"/>
              </a:xfrm>
              <a:prstGeom prst="rect">
                <a:avLst/>
              </a:prstGeom>
              <a:solidFill>
                <a:srgbClr val="0072C6"/>
              </a:solidFill>
              <a:ln>
                <a:solidFill>
                  <a:srgbClr val="385D8A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65302" tIns="32651" rIns="65302" bIns="32651" spcCol="0" rtlCol="0" anchor="ctr"/>
              <a:lstStyle/>
              <a:p>
                <a:pPr algn="ctr" defTabSz="914008">
                  <a:defRPr/>
                </a:pPr>
                <a:r>
                  <a:rPr lang="en-GB" sz="1429" b="1" dirty="0">
                    <a:solidFill>
                      <a:prstClr val="white"/>
                    </a:solidFill>
                    <a:latin typeface="Calibri"/>
                  </a:rPr>
                  <a:t>Conclusion </a:t>
                </a:r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4465828" y="3388992"/>
              <a:ext cx="3246937" cy="257389"/>
            </a:xfrm>
            <a:prstGeom prst="rect">
              <a:avLst/>
            </a:prstGeom>
            <a:solidFill>
              <a:srgbClr val="0072C6"/>
            </a:solidFill>
            <a:ln>
              <a:solidFill>
                <a:srgbClr val="385D8A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65302" tIns="32651" rIns="65302" bIns="32651" spcCol="0" rtlCol="0" anchor="ctr"/>
            <a:lstStyle/>
            <a:p>
              <a:pPr algn="ctr" defTabSz="914008"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Calibri"/>
                </a:rPr>
                <a:t>Discussion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07964" y="3943256"/>
              <a:ext cx="207727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008" fontAlgn="base">
                <a:defRPr/>
              </a:pPr>
              <a:r>
                <a:rPr lang="en-GB" sz="1400" i="1" dirty="0">
                  <a:solidFill>
                    <a:prstClr val="white">
                      <a:lumMod val="50000"/>
                    </a:prstClr>
                  </a:solidFill>
                  <a:latin typeface="Calibri"/>
                </a:rPr>
                <a:t>These are the ideas that your team tested and implemented.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31235" y="2190538"/>
              <a:ext cx="248233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008" fontAlgn="base">
                <a:defRPr/>
              </a:pPr>
              <a:r>
                <a:rPr lang="en-GB" sz="1400" i="1" dirty="0">
                  <a:solidFill>
                    <a:prstClr val="white">
                      <a:lumMod val="50000"/>
                    </a:prstClr>
                  </a:solidFill>
                  <a:latin typeface="Calibri"/>
                </a:rPr>
                <a:t>This contains your introduction/aims. </a:t>
              </a:r>
              <a:r>
                <a:rPr lang="en-GB" sz="1400" i="1" dirty="0">
                  <a:solidFill>
                    <a:prstClr val="white">
                      <a:lumMod val="50000"/>
                    </a:prstClr>
                  </a:solidFill>
                </a:rPr>
                <a:t>You may edit the font, colours or the headings if you wish. </a:t>
              </a:r>
              <a:endParaRPr lang="en-GB" sz="1400" i="1" dirty="0">
                <a:solidFill>
                  <a:prstClr val="white">
                    <a:lumMod val="50000"/>
                  </a:prstClr>
                </a:solidFill>
                <a:latin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65828" y="1693826"/>
              <a:ext cx="6613276" cy="334246"/>
            </a:xfrm>
            <a:prstGeom prst="rect">
              <a:avLst/>
            </a:prstGeom>
            <a:solidFill>
              <a:srgbClr val="0072C6"/>
            </a:solidFill>
            <a:ln>
              <a:solidFill>
                <a:srgbClr val="385D8A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65302" tIns="32651" rIns="65302" bIns="32651" spcCol="0" rtlCol="0" anchor="ctr"/>
            <a:lstStyle/>
            <a:p>
              <a:pPr algn="ctr" defTabSz="914008"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Results / Driver diagram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761994" y="2092910"/>
              <a:ext cx="2419345" cy="119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008" fontAlgn="base">
                <a:defRPr/>
              </a:pPr>
              <a:r>
                <a:rPr lang="en-GB" sz="1400" i="1" dirty="0">
                  <a:solidFill>
                    <a:prstClr val="white">
                      <a:lumMod val="50000"/>
                    </a:prstClr>
                  </a:solidFill>
                  <a:latin typeface="Calibri"/>
                </a:rPr>
                <a:t>What was the outcomes ?</a:t>
              </a:r>
            </a:p>
            <a:p>
              <a:pPr algn="ctr" defTabSz="914008" fontAlgn="base">
                <a:defRPr/>
              </a:pPr>
              <a:r>
                <a:rPr lang="en-GB" sz="1400" i="1" dirty="0">
                  <a:solidFill>
                    <a:prstClr val="white">
                      <a:lumMod val="50000"/>
                    </a:prstClr>
                  </a:solidFill>
                  <a:latin typeface="Calibri"/>
                </a:rPr>
                <a:t>Change process?</a:t>
              </a:r>
            </a:p>
            <a:p>
              <a:pPr algn="ctr" defTabSz="914008" fontAlgn="base">
                <a:defRPr/>
              </a:pPr>
              <a:r>
                <a:rPr lang="en-GB" sz="1400" i="1" dirty="0">
                  <a:solidFill>
                    <a:prstClr val="white">
                      <a:lumMod val="50000"/>
                    </a:prstClr>
                  </a:solidFill>
                  <a:latin typeface="Calibri"/>
                </a:rPr>
                <a:t>Or results? </a:t>
              </a:r>
            </a:p>
            <a:p>
              <a:pPr algn="ctr" defTabSz="914008" fontAlgn="base">
                <a:defRPr/>
              </a:pPr>
              <a:r>
                <a:rPr lang="en-GB" sz="1400" i="1" dirty="0">
                  <a:solidFill>
                    <a:prstClr val="white">
                      <a:lumMod val="50000"/>
                    </a:prstClr>
                  </a:solidFill>
                  <a:latin typeface="Calibri"/>
                </a:rPr>
                <a:t>Or outcome from the reflections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BC466B0-E48F-6321-A9CD-496015BB0849}"/>
                </a:ext>
              </a:extLst>
            </p:cNvPr>
            <p:cNvGrpSpPr/>
            <p:nvPr/>
          </p:nvGrpSpPr>
          <p:grpSpPr>
            <a:xfrm>
              <a:off x="7988379" y="2101996"/>
              <a:ext cx="2315699" cy="1104253"/>
              <a:chOff x="7988379" y="2101996"/>
              <a:chExt cx="2315699" cy="1104253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DE0F9A45-88CD-DD24-E645-8DD35B2A76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988379" y="2101996"/>
                <a:ext cx="2315699" cy="1104253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07DF277A-2C67-05BA-B686-235559B227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93824" y="2190538"/>
                <a:ext cx="1334551" cy="839748"/>
              </a:xfrm>
              <a:prstGeom prst="rect">
                <a:avLst/>
              </a:prstGeom>
            </p:spPr>
          </p:pic>
        </p:grpSp>
        <p:sp>
          <p:nvSpPr>
            <p:cNvPr id="15" name="Rounded Rectangle 24">
              <a:extLst>
                <a:ext uri="{FF2B5EF4-FFF2-40B4-BE49-F238E27FC236}">
                  <a16:creationId xmlns:a16="http://schemas.microsoft.com/office/drawing/2014/main" id="{EC8C608F-6F3F-D1E9-41DF-6AA0A71163A9}"/>
                </a:ext>
              </a:extLst>
            </p:cNvPr>
            <p:cNvSpPr/>
            <p:nvPr/>
          </p:nvSpPr>
          <p:spPr>
            <a:xfrm>
              <a:off x="4467582" y="3670018"/>
              <a:ext cx="3245183" cy="1908595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0011" tIns="10005" rIns="20011" bIns="10005" rtlCol="0" anchor="ctr"/>
            <a:lstStyle/>
            <a:p>
              <a:pPr algn="ctr" defTabSz="914008">
                <a:defRPr/>
              </a:pPr>
              <a:endParaRPr lang="en-GB" sz="1143" dirty="0">
                <a:solidFill>
                  <a:prstClr val="black"/>
                </a:solidFill>
                <a:latin typeface="Calibri"/>
              </a:endParaRPr>
            </a:p>
            <a:p>
              <a:pPr algn="ctr" defTabSz="914008">
                <a:defRPr/>
              </a:pPr>
              <a:endParaRPr lang="en-GB" sz="1143" dirty="0">
                <a:solidFill>
                  <a:prstClr val="black"/>
                </a:solidFill>
                <a:latin typeface="Calibri"/>
              </a:endParaRPr>
            </a:p>
            <a:p>
              <a:pPr algn="ctr" defTabSz="914008">
                <a:defRPr/>
              </a:pPr>
              <a:endParaRPr lang="en-GB" sz="1143" dirty="0">
                <a:solidFill>
                  <a:prstClr val="black"/>
                </a:solidFill>
                <a:latin typeface="Calibri"/>
              </a:endParaRPr>
            </a:p>
            <a:p>
              <a:pPr algn="ctr" defTabSz="914008">
                <a:defRPr/>
              </a:pPr>
              <a:endParaRPr lang="en-GB" sz="1143" dirty="0">
                <a:solidFill>
                  <a:prstClr val="black"/>
                </a:solidFill>
                <a:latin typeface="Calibri"/>
              </a:endParaRPr>
            </a:p>
            <a:p>
              <a:pPr algn="ctr" defTabSz="914008">
                <a:defRPr/>
              </a:pPr>
              <a:endParaRPr lang="en-GB" sz="1143" dirty="0">
                <a:solidFill>
                  <a:prstClr val="black"/>
                </a:solidFill>
                <a:latin typeface="Calibri"/>
              </a:endParaRPr>
            </a:p>
            <a:p>
              <a:pPr algn="ctr" defTabSz="914008">
                <a:defRPr/>
              </a:pPr>
              <a:endParaRPr lang="en-GB" sz="1143" dirty="0">
                <a:solidFill>
                  <a:prstClr val="black"/>
                </a:solidFill>
                <a:latin typeface="Calibri"/>
              </a:endParaRPr>
            </a:p>
            <a:p>
              <a:pPr algn="ctr" defTabSz="914008">
                <a:defRPr/>
              </a:pPr>
              <a:r>
                <a:rPr lang="en-GB" sz="1400" i="1" dirty="0">
                  <a:solidFill>
                    <a:prstClr val="white">
                      <a:lumMod val="50000"/>
                    </a:prstClr>
                  </a:solidFill>
                </a:rPr>
                <a:t>How has this impacted your work individually and as a service? </a:t>
              </a:r>
              <a:endParaRPr lang="en-GB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9B9F430-CCF2-D09A-FD4E-73B199DB65E4}"/>
                </a:ext>
              </a:extLst>
            </p:cNvPr>
            <p:cNvSpPr txBox="1"/>
            <p:nvPr/>
          </p:nvSpPr>
          <p:spPr>
            <a:xfrm>
              <a:off x="5101933" y="4054066"/>
              <a:ext cx="207940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>
                  <a:solidFill>
                    <a:schemeClr val="bg1">
                      <a:lumMod val="50000"/>
                    </a:schemeClr>
                  </a:solidFill>
                </a:rPr>
                <a:t>What is your learning point from your piece of work or reflection? 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BD9F473-5E00-140B-262E-5FCCFA0A1673}"/>
                </a:ext>
              </a:extLst>
            </p:cNvPr>
            <p:cNvGrpSpPr/>
            <p:nvPr/>
          </p:nvGrpSpPr>
          <p:grpSpPr>
            <a:xfrm>
              <a:off x="826936" y="263139"/>
              <a:ext cx="7917225" cy="1240441"/>
              <a:chOff x="826936" y="263139"/>
              <a:chExt cx="7917225" cy="1240441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2867882" y="292332"/>
                <a:ext cx="5876279" cy="1192421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</a:rPr>
                  <a:t>INSERT TITLE</a:t>
                </a:r>
              </a:p>
              <a:p>
                <a:pPr algn="ctr"/>
                <a:r>
                  <a:rPr lang="en-GB" sz="1600" b="1" dirty="0">
                    <a:solidFill>
                      <a:schemeClr val="tx1"/>
                    </a:solidFill>
                  </a:rPr>
                  <a:t>INSERT PROJECT TEAM MEMBERS with institution</a:t>
                </a:r>
              </a:p>
              <a:p>
                <a:pPr algn="ctr"/>
                <a:r>
                  <a:rPr lang="en-GB" sz="1600" b="1" dirty="0">
                    <a:solidFill>
                      <a:schemeClr val="tx1"/>
                    </a:solidFill>
                  </a:rPr>
                  <a:t> </a:t>
                </a:r>
                <a:r>
                  <a:rPr lang="en-GB" sz="1200" b="1" dirty="0">
                    <a:solidFill>
                      <a:schemeClr val="tx1"/>
                    </a:solidFill>
                  </a:rPr>
                  <a:t>QI COACH or SPONSOR can also be included here if applicable</a:t>
                </a:r>
              </a:p>
            </p:txBody>
          </p:sp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B03D2C65-47CC-58A2-1C05-4DF6AF0B79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6936" y="263139"/>
                <a:ext cx="1938750" cy="1240441"/>
              </a:xfrm>
              <a:prstGeom prst="rect">
                <a:avLst/>
              </a:prstGeom>
            </p:spPr>
          </p:pic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C1D375A-25FF-7862-46E3-D9C395B3EE55}"/>
                </a:ext>
              </a:extLst>
            </p:cNvPr>
            <p:cNvGrpSpPr/>
            <p:nvPr/>
          </p:nvGrpSpPr>
          <p:grpSpPr>
            <a:xfrm>
              <a:off x="8846357" y="294791"/>
              <a:ext cx="2232749" cy="1222509"/>
              <a:chOff x="8846357" y="145501"/>
              <a:chExt cx="2232749" cy="1222509"/>
            </a:xfrm>
          </p:grpSpPr>
          <p:sp>
            <p:nvSpPr>
              <p:cNvPr id="16" name="Rounded Rectangle 24">
                <a:extLst>
                  <a:ext uri="{FF2B5EF4-FFF2-40B4-BE49-F238E27FC236}">
                    <a16:creationId xmlns:a16="http://schemas.microsoft.com/office/drawing/2014/main" id="{FF47F35E-78FE-8BD6-05E2-8A691F75D200}"/>
                  </a:ext>
                </a:extLst>
              </p:cNvPr>
              <p:cNvSpPr/>
              <p:nvPr/>
            </p:nvSpPr>
            <p:spPr>
              <a:xfrm>
                <a:off x="8846357" y="145501"/>
                <a:ext cx="2232749" cy="1222509"/>
              </a:xfrm>
              <a:prstGeom prst="roundRect">
                <a:avLst>
                  <a:gd name="adj" fmla="val 0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011" tIns="10005" rIns="20011" bIns="10005" rtlCol="0" anchor="ctr"/>
              <a:lstStyle/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  <a:p>
                <a:pPr algn="ctr" defTabSz="914008">
                  <a:defRPr/>
                </a:pPr>
                <a:endParaRPr lang="en-GB" sz="1143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F32B922-46EB-A089-493D-BA3FACD5FE4D}"/>
                  </a:ext>
                </a:extLst>
              </p:cNvPr>
              <p:cNvSpPr txBox="1"/>
              <p:nvPr/>
            </p:nvSpPr>
            <p:spPr>
              <a:xfrm>
                <a:off x="9001193" y="396058"/>
                <a:ext cx="166150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Add your logo 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02890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4769</TotalTime>
  <Words>135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Innes James</dc:creator>
  <cp:lastModifiedBy>Sarah longwell</cp:lastModifiedBy>
  <cp:revision>23</cp:revision>
  <dcterms:created xsi:type="dcterms:W3CDTF">2017-11-22T09:50:57Z</dcterms:created>
  <dcterms:modified xsi:type="dcterms:W3CDTF">2024-02-09T13:05:03Z</dcterms:modified>
</cp:coreProperties>
</file>